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5329238" cy="7561263"/>
  <p:notesSz cx="6858000" cy="9144000"/>
  <p:defaultTextStyle>
    <a:defPPr>
      <a:defRPr lang="tr-TR"/>
    </a:defPPr>
    <a:lvl1pPr marL="0" algn="l" defTabSz="736535" rtl="0" eaLnBrk="1" latinLnBrk="0" hangingPunct="1">
      <a:defRPr sz="1500" kern="1200">
        <a:solidFill>
          <a:schemeClr val="tx1"/>
        </a:solidFill>
        <a:latin typeface="+mn-lt"/>
        <a:ea typeface="+mn-ea"/>
        <a:cs typeface="+mn-cs"/>
      </a:defRPr>
    </a:lvl1pPr>
    <a:lvl2pPr marL="368268" algn="l" defTabSz="736535" rtl="0" eaLnBrk="1" latinLnBrk="0" hangingPunct="1">
      <a:defRPr sz="1500" kern="1200">
        <a:solidFill>
          <a:schemeClr val="tx1"/>
        </a:solidFill>
        <a:latin typeface="+mn-lt"/>
        <a:ea typeface="+mn-ea"/>
        <a:cs typeface="+mn-cs"/>
      </a:defRPr>
    </a:lvl2pPr>
    <a:lvl3pPr marL="736535" algn="l" defTabSz="736535" rtl="0" eaLnBrk="1" latinLnBrk="0" hangingPunct="1">
      <a:defRPr sz="1500" kern="1200">
        <a:solidFill>
          <a:schemeClr val="tx1"/>
        </a:solidFill>
        <a:latin typeface="+mn-lt"/>
        <a:ea typeface="+mn-ea"/>
        <a:cs typeface="+mn-cs"/>
      </a:defRPr>
    </a:lvl3pPr>
    <a:lvl4pPr marL="1104802" algn="l" defTabSz="736535" rtl="0" eaLnBrk="1" latinLnBrk="0" hangingPunct="1">
      <a:defRPr sz="1500" kern="1200">
        <a:solidFill>
          <a:schemeClr val="tx1"/>
        </a:solidFill>
        <a:latin typeface="+mn-lt"/>
        <a:ea typeface="+mn-ea"/>
        <a:cs typeface="+mn-cs"/>
      </a:defRPr>
    </a:lvl4pPr>
    <a:lvl5pPr marL="1473070" algn="l" defTabSz="736535" rtl="0" eaLnBrk="1" latinLnBrk="0" hangingPunct="1">
      <a:defRPr sz="1500" kern="1200">
        <a:solidFill>
          <a:schemeClr val="tx1"/>
        </a:solidFill>
        <a:latin typeface="+mn-lt"/>
        <a:ea typeface="+mn-ea"/>
        <a:cs typeface="+mn-cs"/>
      </a:defRPr>
    </a:lvl5pPr>
    <a:lvl6pPr marL="1841339" algn="l" defTabSz="736535" rtl="0" eaLnBrk="1" latinLnBrk="0" hangingPunct="1">
      <a:defRPr sz="1500" kern="1200">
        <a:solidFill>
          <a:schemeClr val="tx1"/>
        </a:solidFill>
        <a:latin typeface="+mn-lt"/>
        <a:ea typeface="+mn-ea"/>
        <a:cs typeface="+mn-cs"/>
      </a:defRPr>
    </a:lvl6pPr>
    <a:lvl7pPr marL="2209606" algn="l" defTabSz="736535" rtl="0" eaLnBrk="1" latinLnBrk="0" hangingPunct="1">
      <a:defRPr sz="1500" kern="1200">
        <a:solidFill>
          <a:schemeClr val="tx1"/>
        </a:solidFill>
        <a:latin typeface="+mn-lt"/>
        <a:ea typeface="+mn-ea"/>
        <a:cs typeface="+mn-cs"/>
      </a:defRPr>
    </a:lvl7pPr>
    <a:lvl8pPr marL="2577874" algn="l" defTabSz="736535" rtl="0" eaLnBrk="1" latinLnBrk="0" hangingPunct="1">
      <a:defRPr sz="1500" kern="1200">
        <a:solidFill>
          <a:schemeClr val="tx1"/>
        </a:solidFill>
        <a:latin typeface="+mn-lt"/>
        <a:ea typeface="+mn-ea"/>
        <a:cs typeface="+mn-cs"/>
      </a:defRPr>
    </a:lvl8pPr>
    <a:lvl9pPr marL="2946141" algn="l" defTabSz="736535"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1F49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270" d="100"/>
          <a:sy n="270" d="100"/>
        </p:scale>
        <p:origin x="282" y="-4566"/>
      </p:cViewPr>
      <p:guideLst>
        <p:guide orient="horz" pos="2381"/>
        <p:guide pos="167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399693" y="2348895"/>
            <a:ext cx="4529853" cy="1620770"/>
          </a:xfrm>
        </p:spPr>
        <p:txBody>
          <a:bodyPr/>
          <a:lstStyle/>
          <a:p>
            <a:r>
              <a:rPr lang="tr-TR"/>
              <a:t>Asıl başlık stili için tıklatın</a:t>
            </a:r>
          </a:p>
        </p:txBody>
      </p:sp>
      <p:sp>
        <p:nvSpPr>
          <p:cNvPr id="3" name="2 Alt Başlık"/>
          <p:cNvSpPr>
            <a:spLocks noGrp="1"/>
          </p:cNvSpPr>
          <p:nvPr>
            <p:ph type="subTitle" idx="1"/>
          </p:nvPr>
        </p:nvSpPr>
        <p:spPr>
          <a:xfrm>
            <a:off x="799386" y="4284716"/>
            <a:ext cx="3730467" cy="1932323"/>
          </a:xfrm>
        </p:spPr>
        <p:txBody>
          <a:bodyPr/>
          <a:lstStyle>
            <a:lvl1pPr marL="0" indent="0" algn="ctr">
              <a:buNone/>
              <a:defRPr>
                <a:solidFill>
                  <a:schemeClr val="tx1">
                    <a:tint val="75000"/>
                  </a:schemeClr>
                </a:solidFill>
              </a:defRPr>
            </a:lvl1pPr>
            <a:lvl2pPr marL="368268" indent="0" algn="ctr">
              <a:buNone/>
              <a:defRPr>
                <a:solidFill>
                  <a:schemeClr val="tx1">
                    <a:tint val="75000"/>
                  </a:schemeClr>
                </a:solidFill>
              </a:defRPr>
            </a:lvl2pPr>
            <a:lvl3pPr marL="736535" indent="0" algn="ctr">
              <a:buNone/>
              <a:defRPr>
                <a:solidFill>
                  <a:schemeClr val="tx1">
                    <a:tint val="75000"/>
                  </a:schemeClr>
                </a:solidFill>
              </a:defRPr>
            </a:lvl3pPr>
            <a:lvl4pPr marL="1104802" indent="0" algn="ctr">
              <a:buNone/>
              <a:defRPr>
                <a:solidFill>
                  <a:schemeClr val="tx1">
                    <a:tint val="75000"/>
                  </a:schemeClr>
                </a:solidFill>
              </a:defRPr>
            </a:lvl4pPr>
            <a:lvl5pPr marL="1473070" indent="0" algn="ctr">
              <a:buNone/>
              <a:defRPr>
                <a:solidFill>
                  <a:schemeClr val="tx1">
                    <a:tint val="75000"/>
                  </a:schemeClr>
                </a:solidFill>
              </a:defRPr>
            </a:lvl5pPr>
            <a:lvl6pPr marL="1841339" indent="0" algn="ctr">
              <a:buNone/>
              <a:defRPr>
                <a:solidFill>
                  <a:schemeClr val="tx1">
                    <a:tint val="75000"/>
                  </a:schemeClr>
                </a:solidFill>
              </a:defRPr>
            </a:lvl6pPr>
            <a:lvl7pPr marL="2209606" indent="0" algn="ctr">
              <a:buNone/>
              <a:defRPr>
                <a:solidFill>
                  <a:schemeClr val="tx1">
                    <a:tint val="75000"/>
                  </a:schemeClr>
                </a:solidFill>
              </a:defRPr>
            </a:lvl7pPr>
            <a:lvl8pPr marL="2577874" indent="0" algn="ctr">
              <a:buNone/>
              <a:defRPr>
                <a:solidFill>
                  <a:schemeClr val="tx1">
                    <a:tint val="75000"/>
                  </a:schemeClr>
                </a:solidFill>
              </a:defRPr>
            </a:lvl8pPr>
            <a:lvl9pPr marL="2946141"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3863697" y="302803"/>
            <a:ext cx="1199079" cy="645157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266462" y="302803"/>
            <a:ext cx="3508415" cy="645157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420973" y="4858812"/>
            <a:ext cx="4529853" cy="1501751"/>
          </a:xfrm>
        </p:spPr>
        <p:txBody>
          <a:bodyPr anchor="t"/>
          <a:lstStyle>
            <a:lvl1pPr algn="l">
              <a:defRPr sz="3200" b="1" cap="all"/>
            </a:lvl1pPr>
          </a:lstStyle>
          <a:p>
            <a:r>
              <a:rPr lang="tr-TR"/>
              <a:t>Asıl başlık stili için tıklatın</a:t>
            </a:r>
          </a:p>
        </p:txBody>
      </p:sp>
      <p:sp>
        <p:nvSpPr>
          <p:cNvPr id="3" name="2 Metin Yer Tutucusu"/>
          <p:cNvSpPr>
            <a:spLocks noGrp="1"/>
          </p:cNvSpPr>
          <p:nvPr>
            <p:ph type="body" idx="1"/>
          </p:nvPr>
        </p:nvSpPr>
        <p:spPr>
          <a:xfrm>
            <a:off x="420973" y="3204787"/>
            <a:ext cx="4529853" cy="1654026"/>
          </a:xfrm>
        </p:spPr>
        <p:txBody>
          <a:bodyPr anchor="b"/>
          <a:lstStyle>
            <a:lvl1pPr marL="0" indent="0">
              <a:buNone/>
              <a:defRPr sz="1600">
                <a:solidFill>
                  <a:schemeClr val="tx1">
                    <a:tint val="75000"/>
                  </a:schemeClr>
                </a:solidFill>
              </a:defRPr>
            </a:lvl1pPr>
            <a:lvl2pPr marL="368268" indent="0">
              <a:buNone/>
              <a:defRPr sz="1500">
                <a:solidFill>
                  <a:schemeClr val="tx1">
                    <a:tint val="75000"/>
                  </a:schemeClr>
                </a:solidFill>
              </a:defRPr>
            </a:lvl2pPr>
            <a:lvl3pPr marL="736535" indent="0">
              <a:buNone/>
              <a:defRPr sz="1300">
                <a:solidFill>
                  <a:schemeClr val="tx1">
                    <a:tint val="75000"/>
                  </a:schemeClr>
                </a:solidFill>
              </a:defRPr>
            </a:lvl3pPr>
            <a:lvl4pPr marL="1104802" indent="0">
              <a:buNone/>
              <a:defRPr sz="1200">
                <a:solidFill>
                  <a:schemeClr val="tx1">
                    <a:tint val="75000"/>
                  </a:schemeClr>
                </a:solidFill>
              </a:defRPr>
            </a:lvl4pPr>
            <a:lvl5pPr marL="1473070" indent="0">
              <a:buNone/>
              <a:defRPr sz="1200">
                <a:solidFill>
                  <a:schemeClr val="tx1">
                    <a:tint val="75000"/>
                  </a:schemeClr>
                </a:solidFill>
              </a:defRPr>
            </a:lvl5pPr>
            <a:lvl6pPr marL="1841339" indent="0">
              <a:buNone/>
              <a:defRPr sz="1200">
                <a:solidFill>
                  <a:schemeClr val="tx1">
                    <a:tint val="75000"/>
                  </a:schemeClr>
                </a:solidFill>
              </a:defRPr>
            </a:lvl6pPr>
            <a:lvl7pPr marL="2209606" indent="0">
              <a:buNone/>
              <a:defRPr sz="1200">
                <a:solidFill>
                  <a:schemeClr val="tx1">
                    <a:tint val="75000"/>
                  </a:schemeClr>
                </a:solidFill>
              </a:defRPr>
            </a:lvl7pPr>
            <a:lvl8pPr marL="2577874" indent="0">
              <a:buNone/>
              <a:defRPr sz="1200">
                <a:solidFill>
                  <a:schemeClr val="tx1">
                    <a:tint val="75000"/>
                  </a:schemeClr>
                </a:solidFill>
              </a:defRPr>
            </a:lvl8pPr>
            <a:lvl9pPr marL="2946141" indent="0">
              <a:buNone/>
              <a:defRPr sz="12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266462" y="1764297"/>
            <a:ext cx="2353747" cy="4990083"/>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2709030" y="1764297"/>
            <a:ext cx="2353747" cy="4990083"/>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266464" y="1692534"/>
            <a:ext cx="2354672" cy="705367"/>
          </a:xfrm>
        </p:spPr>
        <p:txBody>
          <a:bodyPr anchor="b"/>
          <a:lstStyle>
            <a:lvl1pPr marL="0" indent="0">
              <a:buNone/>
              <a:defRPr sz="1900" b="1"/>
            </a:lvl1pPr>
            <a:lvl2pPr marL="368268" indent="0">
              <a:buNone/>
              <a:defRPr sz="1600" b="1"/>
            </a:lvl2pPr>
            <a:lvl3pPr marL="736535" indent="0">
              <a:buNone/>
              <a:defRPr sz="1500" b="1"/>
            </a:lvl3pPr>
            <a:lvl4pPr marL="1104802" indent="0">
              <a:buNone/>
              <a:defRPr sz="1300" b="1"/>
            </a:lvl4pPr>
            <a:lvl5pPr marL="1473070" indent="0">
              <a:buNone/>
              <a:defRPr sz="1300" b="1"/>
            </a:lvl5pPr>
            <a:lvl6pPr marL="1841339" indent="0">
              <a:buNone/>
              <a:defRPr sz="1300" b="1"/>
            </a:lvl6pPr>
            <a:lvl7pPr marL="2209606" indent="0">
              <a:buNone/>
              <a:defRPr sz="1300" b="1"/>
            </a:lvl7pPr>
            <a:lvl8pPr marL="2577874" indent="0">
              <a:buNone/>
              <a:defRPr sz="1300" b="1"/>
            </a:lvl8pPr>
            <a:lvl9pPr marL="2946141" indent="0">
              <a:buNone/>
              <a:defRPr sz="1300" b="1"/>
            </a:lvl9pPr>
          </a:lstStyle>
          <a:p>
            <a:pPr lvl="0"/>
            <a:r>
              <a:rPr lang="tr-TR"/>
              <a:t>Asıl metin stillerini düzenlemek için tıklatın</a:t>
            </a:r>
          </a:p>
        </p:txBody>
      </p:sp>
      <p:sp>
        <p:nvSpPr>
          <p:cNvPr id="4" name="3 İçerik Yer Tutucusu"/>
          <p:cNvSpPr>
            <a:spLocks noGrp="1"/>
          </p:cNvSpPr>
          <p:nvPr>
            <p:ph sz="half" idx="2"/>
          </p:nvPr>
        </p:nvSpPr>
        <p:spPr>
          <a:xfrm>
            <a:off x="266464" y="2397902"/>
            <a:ext cx="2354672" cy="4356477"/>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2707179" y="1692534"/>
            <a:ext cx="2355597" cy="705367"/>
          </a:xfrm>
        </p:spPr>
        <p:txBody>
          <a:bodyPr anchor="b"/>
          <a:lstStyle>
            <a:lvl1pPr marL="0" indent="0">
              <a:buNone/>
              <a:defRPr sz="1900" b="1"/>
            </a:lvl1pPr>
            <a:lvl2pPr marL="368268" indent="0">
              <a:buNone/>
              <a:defRPr sz="1600" b="1"/>
            </a:lvl2pPr>
            <a:lvl3pPr marL="736535" indent="0">
              <a:buNone/>
              <a:defRPr sz="1500" b="1"/>
            </a:lvl3pPr>
            <a:lvl4pPr marL="1104802" indent="0">
              <a:buNone/>
              <a:defRPr sz="1300" b="1"/>
            </a:lvl4pPr>
            <a:lvl5pPr marL="1473070" indent="0">
              <a:buNone/>
              <a:defRPr sz="1300" b="1"/>
            </a:lvl5pPr>
            <a:lvl6pPr marL="1841339" indent="0">
              <a:buNone/>
              <a:defRPr sz="1300" b="1"/>
            </a:lvl6pPr>
            <a:lvl7pPr marL="2209606" indent="0">
              <a:buNone/>
              <a:defRPr sz="1300" b="1"/>
            </a:lvl7pPr>
            <a:lvl8pPr marL="2577874" indent="0">
              <a:buNone/>
              <a:defRPr sz="1300" b="1"/>
            </a:lvl8pPr>
            <a:lvl9pPr marL="2946141" indent="0">
              <a:buNone/>
              <a:defRPr sz="1300" b="1"/>
            </a:lvl9pPr>
          </a:lstStyle>
          <a:p>
            <a:pPr lvl="0"/>
            <a:r>
              <a:rPr lang="tr-TR"/>
              <a:t>Asıl metin stillerini düzenlemek için tıklatın</a:t>
            </a:r>
          </a:p>
        </p:txBody>
      </p:sp>
      <p:sp>
        <p:nvSpPr>
          <p:cNvPr id="6" name="5 İçerik Yer Tutucusu"/>
          <p:cNvSpPr>
            <a:spLocks noGrp="1"/>
          </p:cNvSpPr>
          <p:nvPr>
            <p:ph sz="quarter" idx="4"/>
          </p:nvPr>
        </p:nvSpPr>
        <p:spPr>
          <a:xfrm>
            <a:off x="2707179" y="2397902"/>
            <a:ext cx="2355597" cy="4356477"/>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66464" y="301051"/>
            <a:ext cx="1753283" cy="1281214"/>
          </a:xfrm>
        </p:spPr>
        <p:txBody>
          <a:bodyPr anchor="b"/>
          <a:lstStyle>
            <a:lvl1pPr algn="l">
              <a:defRPr sz="1600" b="1"/>
            </a:lvl1pPr>
          </a:lstStyle>
          <a:p>
            <a:r>
              <a:rPr lang="tr-TR"/>
              <a:t>Asıl başlık stili için tıklatın</a:t>
            </a:r>
          </a:p>
        </p:txBody>
      </p:sp>
      <p:sp>
        <p:nvSpPr>
          <p:cNvPr id="3" name="2 İçerik Yer Tutucusu"/>
          <p:cNvSpPr>
            <a:spLocks noGrp="1"/>
          </p:cNvSpPr>
          <p:nvPr>
            <p:ph idx="1"/>
          </p:nvPr>
        </p:nvSpPr>
        <p:spPr>
          <a:xfrm>
            <a:off x="2083584" y="301052"/>
            <a:ext cx="2979192" cy="6453329"/>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266464" y="1582265"/>
            <a:ext cx="1753283" cy="5172115"/>
          </a:xfrm>
        </p:spPr>
        <p:txBody>
          <a:bodyPr/>
          <a:lstStyle>
            <a:lvl1pPr marL="0" indent="0">
              <a:buNone/>
              <a:defRPr sz="1200"/>
            </a:lvl1pPr>
            <a:lvl2pPr marL="368268" indent="0">
              <a:buNone/>
              <a:defRPr sz="900"/>
            </a:lvl2pPr>
            <a:lvl3pPr marL="736535" indent="0">
              <a:buNone/>
              <a:defRPr sz="800"/>
            </a:lvl3pPr>
            <a:lvl4pPr marL="1104802" indent="0">
              <a:buNone/>
              <a:defRPr sz="700"/>
            </a:lvl4pPr>
            <a:lvl5pPr marL="1473070" indent="0">
              <a:buNone/>
              <a:defRPr sz="700"/>
            </a:lvl5pPr>
            <a:lvl6pPr marL="1841339" indent="0">
              <a:buNone/>
              <a:defRPr sz="700"/>
            </a:lvl6pPr>
            <a:lvl7pPr marL="2209606" indent="0">
              <a:buNone/>
              <a:defRPr sz="700"/>
            </a:lvl7pPr>
            <a:lvl8pPr marL="2577874" indent="0">
              <a:buNone/>
              <a:defRPr sz="700"/>
            </a:lvl8pPr>
            <a:lvl9pPr marL="2946141" indent="0">
              <a:buNone/>
              <a:defRPr sz="7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044568" y="5292886"/>
            <a:ext cx="3197543" cy="624855"/>
          </a:xfrm>
        </p:spPr>
        <p:txBody>
          <a:bodyPr anchor="b"/>
          <a:lstStyle>
            <a:lvl1pPr algn="l">
              <a:defRPr sz="1600" b="1"/>
            </a:lvl1pPr>
          </a:lstStyle>
          <a:p>
            <a:r>
              <a:rPr lang="tr-TR"/>
              <a:t>Asıl başlık stili için tıklatın</a:t>
            </a:r>
          </a:p>
        </p:txBody>
      </p:sp>
      <p:sp>
        <p:nvSpPr>
          <p:cNvPr id="3" name="2 Resim Yer Tutucusu"/>
          <p:cNvSpPr>
            <a:spLocks noGrp="1"/>
          </p:cNvSpPr>
          <p:nvPr>
            <p:ph type="pic" idx="1"/>
          </p:nvPr>
        </p:nvSpPr>
        <p:spPr>
          <a:xfrm>
            <a:off x="1044568" y="675613"/>
            <a:ext cx="3197543" cy="4536758"/>
          </a:xfrm>
        </p:spPr>
        <p:txBody>
          <a:bodyPr/>
          <a:lstStyle>
            <a:lvl1pPr marL="0" indent="0">
              <a:buNone/>
              <a:defRPr sz="2500"/>
            </a:lvl1pPr>
            <a:lvl2pPr marL="368268" indent="0">
              <a:buNone/>
              <a:defRPr sz="2200"/>
            </a:lvl2pPr>
            <a:lvl3pPr marL="736535" indent="0">
              <a:buNone/>
              <a:defRPr sz="1900"/>
            </a:lvl3pPr>
            <a:lvl4pPr marL="1104802" indent="0">
              <a:buNone/>
              <a:defRPr sz="1600"/>
            </a:lvl4pPr>
            <a:lvl5pPr marL="1473070" indent="0">
              <a:buNone/>
              <a:defRPr sz="1600"/>
            </a:lvl5pPr>
            <a:lvl6pPr marL="1841339" indent="0">
              <a:buNone/>
              <a:defRPr sz="1600"/>
            </a:lvl6pPr>
            <a:lvl7pPr marL="2209606" indent="0">
              <a:buNone/>
              <a:defRPr sz="1600"/>
            </a:lvl7pPr>
            <a:lvl8pPr marL="2577874" indent="0">
              <a:buNone/>
              <a:defRPr sz="1600"/>
            </a:lvl8pPr>
            <a:lvl9pPr marL="2946141" indent="0">
              <a:buNone/>
              <a:defRPr sz="1600"/>
            </a:lvl9pPr>
          </a:lstStyle>
          <a:p>
            <a:endParaRPr lang="tr-TR"/>
          </a:p>
        </p:txBody>
      </p:sp>
      <p:sp>
        <p:nvSpPr>
          <p:cNvPr id="4" name="3 Metin Yer Tutucusu"/>
          <p:cNvSpPr>
            <a:spLocks noGrp="1"/>
          </p:cNvSpPr>
          <p:nvPr>
            <p:ph type="body" sz="half" idx="2"/>
          </p:nvPr>
        </p:nvSpPr>
        <p:spPr>
          <a:xfrm>
            <a:off x="1044568" y="5917741"/>
            <a:ext cx="3197543" cy="887398"/>
          </a:xfrm>
        </p:spPr>
        <p:txBody>
          <a:bodyPr/>
          <a:lstStyle>
            <a:lvl1pPr marL="0" indent="0">
              <a:buNone/>
              <a:defRPr sz="1200"/>
            </a:lvl1pPr>
            <a:lvl2pPr marL="368268" indent="0">
              <a:buNone/>
              <a:defRPr sz="900"/>
            </a:lvl2pPr>
            <a:lvl3pPr marL="736535" indent="0">
              <a:buNone/>
              <a:defRPr sz="800"/>
            </a:lvl3pPr>
            <a:lvl4pPr marL="1104802" indent="0">
              <a:buNone/>
              <a:defRPr sz="700"/>
            </a:lvl4pPr>
            <a:lvl5pPr marL="1473070" indent="0">
              <a:buNone/>
              <a:defRPr sz="700"/>
            </a:lvl5pPr>
            <a:lvl6pPr marL="1841339" indent="0">
              <a:buNone/>
              <a:defRPr sz="700"/>
            </a:lvl6pPr>
            <a:lvl7pPr marL="2209606" indent="0">
              <a:buNone/>
              <a:defRPr sz="700"/>
            </a:lvl7pPr>
            <a:lvl8pPr marL="2577874" indent="0">
              <a:buNone/>
              <a:defRPr sz="700"/>
            </a:lvl8pPr>
            <a:lvl9pPr marL="2946141" indent="0">
              <a:buNone/>
              <a:defRPr sz="7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5.05.2022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266463" y="302801"/>
            <a:ext cx="4796314" cy="1260211"/>
          </a:xfrm>
          <a:prstGeom prst="rect">
            <a:avLst/>
          </a:prstGeom>
        </p:spPr>
        <p:txBody>
          <a:bodyPr vert="horz" lIns="73654" tIns="36826" rIns="73654" bIns="36826" rtlCol="0" anchor="ctr">
            <a:normAutofit/>
          </a:bodyPr>
          <a:lstStyle/>
          <a:p>
            <a:r>
              <a:rPr lang="tr-TR"/>
              <a:t>Asıl başlık stili için tıklatın</a:t>
            </a:r>
          </a:p>
        </p:txBody>
      </p:sp>
      <p:sp>
        <p:nvSpPr>
          <p:cNvPr id="3" name="2 Metin Yer Tutucusu"/>
          <p:cNvSpPr>
            <a:spLocks noGrp="1"/>
          </p:cNvSpPr>
          <p:nvPr>
            <p:ph type="body" idx="1"/>
          </p:nvPr>
        </p:nvSpPr>
        <p:spPr>
          <a:xfrm>
            <a:off x="266463" y="1764297"/>
            <a:ext cx="4796314" cy="4990083"/>
          </a:xfrm>
          <a:prstGeom prst="rect">
            <a:avLst/>
          </a:prstGeom>
        </p:spPr>
        <p:txBody>
          <a:bodyPr vert="horz" lIns="73654" tIns="36826" rIns="73654" bIns="36826"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266462" y="7008173"/>
            <a:ext cx="1243489" cy="402567"/>
          </a:xfrm>
          <a:prstGeom prst="rect">
            <a:avLst/>
          </a:prstGeom>
        </p:spPr>
        <p:txBody>
          <a:bodyPr vert="horz" lIns="73654" tIns="36826" rIns="73654" bIns="36826" rtlCol="0" anchor="ctr"/>
          <a:lstStyle>
            <a:lvl1pPr algn="l">
              <a:defRPr sz="900">
                <a:solidFill>
                  <a:schemeClr val="tx1">
                    <a:tint val="75000"/>
                  </a:schemeClr>
                </a:solidFill>
              </a:defRPr>
            </a:lvl1pPr>
          </a:lstStyle>
          <a:p>
            <a:fld id="{6BD345AA-AB97-4748-9840-78408876D649}" type="datetimeFigureOut">
              <a:rPr lang="tr-TR" smtClean="0"/>
              <a:pPr/>
              <a:t>5.05.2022</a:t>
            </a:fld>
            <a:endParaRPr lang="tr-TR"/>
          </a:p>
        </p:txBody>
      </p:sp>
      <p:sp>
        <p:nvSpPr>
          <p:cNvPr id="5" name="4 Altbilgi Yer Tutucusu"/>
          <p:cNvSpPr>
            <a:spLocks noGrp="1"/>
          </p:cNvSpPr>
          <p:nvPr>
            <p:ph type="ftr" sz="quarter" idx="3"/>
          </p:nvPr>
        </p:nvSpPr>
        <p:spPr>
          <a:xfrm>
            <a:off x="1820824" y="7008173"/>
            <a:ext cx="1687592" cy="402567"/>
          </a:xfrm>
          <a:prstGeom prst="rect">
            <a:avLst/>
          </a:prstGeom>
        </p:spPr>
        <p:txBody>
          <a:bodyPr vert="horz" lIns="73654" tIns="36826" rIns="73654" bIns="36826" rtlCol="0" anchor="ctr"/>
          <a:lstStyle>
            <a:lvl1pPr algn="ctr">
              <a:defRPr sz="9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3819288" y="7008173"/>
            <a:ext cx="1243489" cy="402567"/>
          </a:xfrm>
          <a:prstGeom prst="rect">
            <a:avLst/>
          </a:prstGeom>
        </p:spPr>
        <p:txBody>
          <a:bodyPr vert="horz" lIns="73654" tIns="36826" rIns="73654" bIns="36826" rtlCol="0" anchor="ctr"/>
          <a:lstStyle>
            <a:lvl1pPr algn="r">
              <a:defRPr sz="900">
                <a:solidFill>
                  <a:schemeClr val="tx1">
                    <a:tint val="75000"/>
                  </a:schemeClr>
                </a:solidFill>
              </a:defRPr>
            </a:lvl1pPr>
          </a:lstStyle>
          <a:p>
            <a:fld id="{51F513F6-4573-41CD-835F-14A7BE15CAB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35" rtl="0" eaLnBrk="1" latinLnBrk="0" hangingPunct="1">
        <a:spcBef>
          <a:spcPct val="0"/>
        </a:spcBef>
        <a:buNone/>
        <a:defRPr sz="3500" kern="1200">
          <a:solidFill>
            <a:schemeClr val="tx1"/>
          </a:solidFill>
          <a:latin typeface="+mj-lt"/>
          <a:ea typeface="+mj-ea"/>
          <a:cs typeface="+mj-cs"/>
        </a:defRPr>
      </a:lvl1pPr>
    </p:titleStyle>
    <p:bodyStyle>
      <a:lvl1pPr marL="276201" indent="-276201" algn="l" defTabSz="736535"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98435" indent="-230167" algn="l" defTabSz="736535"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920669" indent="-184133" algn="l" defTabSz="736535"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88937"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57205"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025472"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93739"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62008"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30276"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tr-TR"/>
      </a:defPPr>
      <a:lvl1pPr marL="0" algn="l" defTabSz="736535" rtl="0" eaLnBrk="1" latinLnBrk="0" hangingPunct="1">
        <a:defRPr sz="1500" kern="1200">
          <a:solidFill>
            <a:schemeClr val="tx1"/>
          </a:solidFill>
          <a:latin typeface="+mn-lt"/>
          <a:ea typeface="+mn-ea"/>
          <a:cs typeface="+mn-cs"/>
        </a:defRPr>
      </a:lvl1pPr>
      <a:lvl2pPr marL="368268" algn="l" defTabSz="736535" rtl="0" eaLnBrk="1" latinLnBrk="0" hangingPunct="1">
        <a:defRPr sz="1500" kern="1200">
          <a:solidFill>
            <a:schemeClr val="tx1"/>
          </a:solidFill>
          <a:latin typeface="+mn-lt"/>
          <a:ea typeface="+mn-ea"/>
          <a:cs typeface="+mn-cs"/>
        </a:defRPr>
      </a:lvl2pPr>
      <a:lvl3pPr marL="736535" algn="l" defTabSz="736535" rtl="0" eaLnBrk="1" latinLnBrk="0" hangingPunct="1">
        <a:defRPr sz="1500" kern="1200">
          <a:solidFill>
            <a:schemeClr val="tx1"/>
          </a:solidFill>
          <a:latin typeface="+mn-lt"/>
          <a:ea typeface="+mn-ea"/>
          <a:cs typeface="+mn-cs"/>
        </a:defRPr>
      </a:lvl3pPr>
      <a:lvl4pPr marL="1104802" algn="l" defTabSz="736535" rtl="0" eaLnBrk="1" latinLnBrk="0" hangingPunct="1">
        <a:defRPr sz="1500" kern="1200">
          <a:solidFill>
            <a:schemeClr val="tx1"/>
          </a:solidFill>
          <a:latin typeface="+mn-lt"/>
          <a:ea typeface="+mn-ea"/>
          <a:cs typeface="+mn-cs"/>
        </a:defRPr>
      </a:lvl4pPr>
      <a:lvl5pPr marL="1473070" algn="l" defTabSz="736535" rtl="0" eaLnBrk="1" latinLnBrk="0" hangingPunct="1">
        <a:defRPr sz="1500" kern="1200">
          <a:solidFill>
            <a:schemeClr val="tx1"/>
          </a:solidFill>
          <a:latin typeface="+mn-lt"/>
          <a:ea typeface="+mn-ea"/>
          <a:cs typeface="+mn-cs"/>
        </a:defRPr>
      </a:lvl5pPr>
      <a:lvl6pPr marL="1841339" algn="l" defTabSz="736535" rtl="0" eaLnBrk="1" latinLnBrk="0" hangingPunct="1">
        <a:defRPr sz="1500" kern="1200">
          <a:solidFill>
            <a:schemeClr val="tx1"/>
          </a:solidFill>
          <a:latin typeface="+mn-lt"/>
          <a:ea typeface="+mn-ea"/>
          <a:cs typeface="+mn-cs"/>
        </a:defRPr>
      </a:lvl6pPr>
      <a:lvl7pPr marL="2209606" algn="l" defTabSz="736535" rtl="0" eaLnBrk="1" latinLnBrk="0" hangingPunct="1">
        <a:defRPr sz="1500" kern="1200">
          <a:solidFill>
            <a:schemeClr val="tx1"/>
          </a:solidFill>
          <a:latin typeface="+mn-lt"/>
          <a:ea typeface="+mn-ea"/>
          <a:cs typeface="+mn-cs"/>
        </a:defRPr>
      </a:lvl7pPr>
      <a:lvl8pPr marL="2577874" algn="l" defTabSz="736535" rtl="0" eaLnBrk="1" latinLnBrk="0" hangingPunct="1">
        <a:defRPr sz="1500" kern="1200">
          <a:solidFill>
            <a:schemeClr val="tx1"/>
          </a:solidFill>
          <a:latin typeface="+mn-lt"/>
          <a:ea typeface="+mn-ea"/>
          <a:cs typeface="+mn-cs"/>
        </a:defRPr>
      </a:lvl8pPr>
      <a:lvl9pPr marL="2946141" algn="l" defTabSz="73653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9CC"/>
        </a:solidFill>
        <a:effectLst/>
      </p:bgPr>
    </p:bg>
    <p:spTree>
      <p:nvGrpSpPr>
        <p:cNvPr id="1" name=""/>
        <p:cNvGrpSpPr/>
        <p:nvPr/>
      </p:nvGrpSpPr>
      <p:grpSpPr>
        <a:xfrm>
          <a:off x="0" y="0"/>
          <a:ext cx="0" cy="0"/>
          <a:chOff x="0" y="0"/>
          <a:chExt cx="0" cy="0"/>
        </a:xfrm>
      </p:grpSpPr>
      <p:sp>
        <p:nvSpPr>
          <p:cNvPr id="6" name="5 İçerik Yer Tutucusu"/>
          <p:cNvSpPr>
            <a:spLocks noGrp="1"/>
          </p:cNvSpPr>
          <p:nvPr>
            <p:ph sz="half" idx="2"/>
          </p:nvPr>
        </p:nvSpPr>
        <p:spPr>
          <a:xfrm>
            <a:off x="2808636" y="108223"/>
            <a:ext cx="2376264" cy="7309024"/>
          </a:xfrm>
          <a:solidFill>
            <a:schemeClr val="bg1"/>
          </a:solidFill>
        </p:spPr>
        <p:txBody>
          <a:bodyPr>
            <a:normAutofit fontScale="25000" lnSpcReduction="20000"/>
          </a:bodyPr>
          <a:lstStyle/>
          <a:p>
            <a:pPr marL="0" indent="0" algn="ctr">
              <a:buNone/>
            </a:pPr>
            <a:r>
              <a:rPr lang="tr-TR" sz="4800" b="1" dirty="0">
                <a:solidFill>
                  <a:srgbClr val="0099CC"/>
                </a:solidFill>
                <a:latin typeface="Times New Roman" pitchFamily="18" charset="0"/>
                <a:cs typeface="Times New Roman" pitchFamily="18" charset="0"/>
              </a:rPr>
              <a:t>“SPİNAL MUSKÜLER ATROFİ YENİDOĞAN TARAMA TESTİ”</a:t>
            </a:r>
          </a:p>
          <a:p>
            <a:pPr marL="0" indent="0" algn="ctr">
              <a:buNone/>
            </a:pPr>
            <a:r>
              <a:rPr lang="tr-TR" sz="4800" b="1" dirty="0">
                <a:solidFill>
                  <a:srgbClr val="0099CC"/>
                </a:solidFill>
                <a:latin typeface="Times New Roman" pitchFamily="18" charset="0"/>
                <a:cs typeface="Times New Roman" pitchFamily="18" charset="0"/>
              </a:rPr>
              <a:t>POZİTİF SAPTANAN BEBEKLER İLE İLGİLİ BİLGİLENDİRME</a:t>
            </a:r>
          </a:p>
          <a:p>
            <a:pPr marL="0" indent="0">
              <a:spcBef>
                <a:spcPts val="400"/>
              </a:spcBef>
              <a:spcAft>
                <a:spcPts val="400"/>
              </a:spcAft>
              <a:buNone/>
            </a:pPr>
            <a:r>
              <a:rPr lang="tr-TR" sz="4800" b="1" dirty="0" err="1">
                <a:solidFill>
                  <a:srgbClr val="0099CC"/>
                </a:solidFill>
                <a:latin typeface="Times New Roman" pitchFamily="18" charset="0"/>
                <a:cs typeface="Times New Roman" pitchFamily="18" charset="0"/>
              </a:rPr>
              <a:t>Yenidoğan</a:t>
            </a:r>
            <a:r>
              <a:rPr lang="tr-TR" sz="4800" b="1" dirty="0">
                <a:solidFill>
                  <a:srgbClr val="0099CC"/>
                </a:solidFill>
                <a:latin typeface="Times New Roman" pitchFamily="18" charset="0"/>
                <a:cs typeface="Times New Roman" pitchFamily="18" charset="0"/>
              </a:rPr>
              <a:t> tarama testi sonuçlarının anlamı nedir?</a:t>
            </a:r>
          </a:p>
          <a:p>
            <a:pPr marL="0" indent="0">
              <a:spcBef>
                <a:spcPts val="400"/>
              </a:spcBef>
              <a:spcAft>
                <a:spcPts val="400"/>
              </a:spcAft>
              <a:buNone/>
            </a:pPr>
            <a:r>
              <a:rPr lang="tr-TR" sz="4800" dirty="0">
                <a:solidFill>
                  <a:srgbClr val="0099CC"/>
                </a:solidFill>
                <a:latin typeface="Times New Roman" pitchFamily="18" charset="0"/>
                <a:cs typeface="Times New Roman" pitchFamily="18" charset="0"/>
              </a:rPr>
              <a:t>Bebeğiniz doğduğunda erken tanının önemli olduğu bazı doğuştan kalıtsal hastalıklar ve endokrinolojik hastalıkların araştırılması için topuk kanı alınmaktadır. Genel olarak tarama testi sonuçlarının herhangi bir durum için pozitif olması, bebeğinizin kesin olarak hasta olduğu anlamına gelmeyebilir. Tarama testi pozitif olan bebeklere ilgili alan uzmanı değerlendirmesi sonrası hastalığa yönelik daha ileri değerlendirme yapılması gerekebilir. </a:t>
            </a:r>
          </a:p>
          <a:p>
            <a:pPr marL="0" indent="0">
              <a:spcBef>
                <a:spcPts val="400"/>
              </a:spcBef>
              <a:spcAft>
                <a:spcPts val="400"/>
              </a:spcAft>
              <a:buNone/>
            </a:pPr>
            <a:r>
              <a:rPr lang="tr-TR" sz="4800" b="1" dirty="0">
                <a:solidFill>
                  <a:srgbClr val="0099CC"/>
                </a:solidFill>
                <a:latin typeface="Times New Roman" pitchFamily="18" charset="0"/>
                <a:cs typeface="Times New Roman" pitchFamily="18" charset="0"/>
              </a:rPr>
              <a:t>Bebeğinizin tarama testi sonucunda ‘</a:t>
            </a:r>
            <a:r>
              <a:rPr lang="tr-TR" sz="4800" b="1" dirty="0" err="1">
                <a:solidFill>
                  <a:srgbClr val="0099CC"/>
                </a:solidFill>
                <a:latin typeface="Times New Roman" pitchFamily="18" charset="0"/>
                <a:cs typeface="Times New Roman" pitchFamily="18" charset="0"/>
              </a:rPr>
              <a:t>Spinal</a:t>
            </a:r>
            <a:r>
              <a:rPr lang="tr-TR" sz="4800" b="1" dirty="0">
                <a:solidFill>
                  <a:srgbClr val="0099CC"/>
                </a:solidFill>
                <a:latin typeface="Times New Roman" pitchFamily="18" charset="0"/>
                <a:cs typeface="Times New Roman" pitchFamily="18" charset="0"/>
              </a:rPr>
              <a:t> </a:t>
            </a:r>
            <a:r>
              <a:rPr lang="tr-TR" sz="4800" b="1" dirty="0" err="1">
                <a:solidFill>
                  <a:srgbClr val="0099CC"/>
                </a:solidFill>
                <a:latin typeface="Times New Roman" pitchFamily="18" charset="0"/>
                <a:cs typeface="Times New Roman" pitchFamily="18" charset="0"/>
              </a:rPr>
              <a:t>musküler</a:t>
            </a:r>
            <a:r>
              <a:rPr lang="tr-TR" sz="4800" b="1" dirty="0">
                <a:solidFill>
                  <a:srgbClr val="0099CC"/>
                </a:solidFill>
                <a:latin typeface="Times New Roman" pitchFamily="18" charset="0"/>
                <a:cs typeface="Times New Roman" pitchFamily="18" charset="0"/>
              </a:rPr>
              <a:t> </a:t>
            </a:r>
            <a:r>
              <a:rPr lang="tr-TR" sz="4800" b="1" dirty="0" err="1">
                <a:solidFill>
                  <a:srgbClr val="0099CC"/>
                </a:solidFill>
                <a:latin typeface="Times New Roman" pitchFamily="18" charset="0"/>
                <a:cs typeface="Times New Roman" pitchFamily="18" charset="0"/>
              </a:rPr>
              <a:t>atrofi</a:t>
            </a:r>
            <a:r>
              <a:rPr lang="tr-TR" sz="4800" b="1" dirty="0">
                <a:solidFill>
                  <a:srgbClr val="0099CC"/>
                </a:solidFill>
                <a:latin typeface="Times New Roman" pitchFamily="18" charset="0"/>
                <a:cs typeface="Times New Roman" pitchFamily="18" charset="0"/>
              </a:rPr>
              <a:t>’ testi pozitif bulunmuştur.</a:t>
            </a:r>
          </a:p>
          <a:p>
            <a:pPr marL="0" indent="0" algn="ctr">
              <a:spcBef>
                <a:spcPts val="400"/>
              </a:spcBef>
              <a:spcAft>
                <a:spcPts val="400"/>
              </a:spcAft>
              <a:buNone/>
            </a:pPr>
            <a:r>
              <a:rPr lang="tr-TR" sz="4800" b="1" dirty="0">
                <a:solidFill>
                  <a:srgbClr val="0099CC"/>
                </a:solidFill>
                <a:latin typeface="Times New Roman" pitchFamily="18" charset="0"/>
                <a:cs typeface="Times New Roman" pitchFamily="18" charset="0"/>
              </a:rPr>
              <a:t>BEBEĞİNİZİN ACİLEN ÇOCUK NÖROLOJİ UZMANI TARAFINDAN DEĞERLENDİRİLMESİ GEREKMEKTEDİR.</a:t>
            </a:r>
          </a:p>
          <a:p>
            <a:pPr marL="0" indent="0">
              <a:spcBef>
                <a:spcPts val="400"/>
              </a:spcBef>
              <a:spcAft>
                <a:spcPts val="400"/>
              </a:spcAft>
              <a:buNone/>
            </a:pPr>
            <a:r>
              <a:rPr lang="tr-TR" sz="4800" b="1" dirty="0">
                <a:solidFill>
                  <a:srgbClr val="0099CC"/>
                </a:solidFill>
                <a:latin typeface="Times New Roman" pitchFamily="18" charset="0"/>
                <a:cs typeface="Times New Roman" pitchFamily="18" charset="0"/>
              </a:rPr>
              <a:t>İlde sorumlu Çocuk, Ergen, Kadın ve Üreme Sağlığı (ÇEKÜS) Birimi personeli, ilk randevunuzu almak üzere tarafınızla iletişime geçerek, size bilgi verecektir.</a:t>
            </a:r>
          </a:p>
          <a:p>
            <a:pPr marL="0" indent="0">
              <a:spcBef>
                <a:spcPts val="400"/>
              </a:spcBef>
              <a:spcAft>
                <a:spcPts val="400"/>
              </a:spcAft>
              <a:buNone/>
            </a:pPr>
            <a:r>
              <a:rPr lang="tr-TR" sz="4800" dirty="0">
                <a:solidFill>
                  <a:srgbClr val="0099CC"/>
                </a:solidFill>
                <a:latin typeface="Times New Roman" pitchFamily="18" charset="0"/>
                <a:cs typeface="Times New Roman" pitchFamily="18" charset="0"/>
              </a:rPr>
              <a:t>İlk hastane başvurunuzdan sonra ilgili uzmanlık alanlarındaki hekimlerden ve tıbbi genetik alanında çalışan uzmanlarda hastalık konusunda ayrıntılı bilgi alabilir, tedavi ve izlem konusunda güncel yaklaşım ve seçenekleri öğrenebilirsiniz.</a:t>
            </a:r>
          </a:p>
          <a:p>
            <a:pPr algn="ctr">
              <a:spcBef>
                <a:spcPts val="0"/>
              </a:spcBef>
              <a:buNone/>
            </a:pPr>
            <a:r>
              <a:rPr lang="tr-TR" sz="4800" b="1" i="1" dirty="0">
                <a:solidFill>
                  <a:srgbClr val="0099CC"/>
                </a:solidFill>
                <a:latin typeface="Times New Roman" pitchFamily="18" charset="0"/>
                <a:cs typeface="Times New Roman" pitchFamily="18" charset="0"/>
              </a:rPr>
              <a:t>Bu bölüm aileye verilecektir</a:t>
            </a:r>
          </a:p>
          <a:p>
            <a:pPr algn="ctr">
              <a:lnSpc>
                <a:spcPct val="120000"/>
              </a:lnSpc>
              <a:spcBef>
                <a:spcPts val="0"/>
              </a:spcBef>
              <a:buNone/>
            </a:pPr>
            <a:r>
              <a:rPr lang="tr-TR" sz="4800" b="1" i="1" dirty="0">
                <a:solidFill>
                  <a:srgbClr val="0099CC"/>
                </a:solidFill>
                <a:latin typeface="Times New Roman" pitchFamily="18" charset="0"/>
                <a:cs typeface="Times New Roman" pitchFamily="18" charset="0"/>
              </a:rPr>
              <a:t>-1-</a:t>
            </a:r>
            <a:endParaRPr lang="tr-TR" sz="4800" dirty="0">
              <a:solidFill>
                <a:srgbClr val="0099CC"/>
              </a:solidFill>
              <a:latin typeface="Times New Roman" pitchFamily="18" charset="0"/>
              <a:cs typeface="Times New Roman" pitchFamily="18" charset="0"/>
            </a:endParaRPr>
          </a:p>
        </p:txBody>
      </p:sp>
      <p:sp>
        <p:nvSpPr>
          <p:cNvPr id="8" name="4 İçerik Yer Tutucusu"/>
          <p:cNvSpPr>
            <a:spLocks noGrp="1"/>
          </p:cNvSpPr>
          <p:nvPr>
            <p:ph sz="half" idx="1"/>
          </p:nvPr>
        </p:nvSpPr>
        <p:spPr>
          <a:xfrm>
            <a:off x="144339" y="108223"/>
            <a:ext cx="2398951" cy="7309024"/>
          </a:xfrm>
          <a:solidFill>
            <a:schemeClr val="bg1"/>
          </a:solidFill>
        </p:spPr>
        <p:txBody>
          <a:bodyPr>
            <a:noAutofit/>
          </a:bodyPr>
          <a:lstStyle/>
          <a:p>
            <a:pPr marL="0" indent="0" algn="ctr">
              <a:buNone/>
            </a:pPr>
            <a:r>
              <a:rPr lang="tr-TR" sz="1200" b="1" dirty="0">
                <a:solidFill>
                  <a:srgbClr val="0099CC"/>
                </a:solidFill>
                <a:latin typeface="Times New Roman" pitchFamily="18" charset="0"/>
                <a:cs typeface="Times New Roman" pitchFamily="18" charset="0"/>
              </a:rPr>
              <a:t>AİLE BİLGİ BEYANI</a:t>
            </a:r>
          </a:p>
          <a:p>
            <a:pPr marL="0" indent="0" algn="ctr">
              <a:buNone/>
            </a:pPr>
            <a:endParaRPr lang="tr-TR" sz="1200" dirty="0">
              <a:solidFill>
                <a:srgbClr val="0099CC"/>
              </a:solidFill>
              <a:latin typeface="Times New Roman" pitchFamily="18" charset="0"/>
              <a:cs typeface="Times New Roman" pitchFamily="18" charset="0"/>
            </a:endParaRPr>
          </a:p>
          <a:p>
            <a:pPr marL="0" indent="0">
              <a:buNone/>
            </a:pPr>
            <a:r>
              <a:rPr lang="tr-TR" sz="1200" dirty="0">
                <a:solidFill>
                  <a:srgbClr val="0099CC"/>
                </a:solidFill>
                <a:latin typeface="Times New Roman" pitchFamily="18" charset="0"/>
                <a:cs typeface="Times New Roman" pitchFamily="18" charset="0"/>
              </a:rPr>
              <a:t>Yenidoğan bebeklere uygulanan tarama testi sonucunda bebeğimde </a:t>
            </a:r>
            <a:r>
              <a:rPr lang="tr-TR" sz="1200" b="1" dirty="0">
                <a:solidFill>
                  <a:srgbClr val="0099CC"/>
                </a:solidFill>
                <a:latin typeface="Times New Roman" pitchFamily="18" charset="0"/>
                <a:cs typeface="Times New Roman" pitchFamily="18" charset="0"/>
              </a:rPr>
              <a:t>SPİNAL MUSKÜLER ATROFİ   </a:t>
            </a:r>
            <a:r>
              <a:rPr lang="tr-TR" sz="1200" dirty="0">
                <a:solidFill>
                  <a:srgbClr val="0099CC"/>
                </a:solidFill>
                <a:latin typeface="Times New Roman" pitchFamily="18" charset="0"/>
                <a:cs typeface="Times New Roman" pitchFamily="18" charset="0"/>
              </a:rPr>
              <a:t>testinin pozitif çıktığı ve bebeğimin en kısa zamanda değerlendirmeye ihtiyacı olduğu konusunda bilgilendirildim. </a:t>
            </a:r>
          </a:p>
          <a:p>
            <a:pPr marL="0" indent="0">
              <a:buNone/>
            </a:pPr>
            <a:r>
              <a:rPr lang="tr-TR" sz="1200" dirty="0">
                <a:solidFill>
                  <a:srgbClr val="0099CC"/>
                </a:solidFill>
                <a:latin typeface="Times New Roman" pitchFamily="18" charset="0"/>
                <a:cs typeface="Times New Roman" pitchFamily="18" charset="0"/>
              </a:rPr>
              <a:t>Hastalık ile ilgili tarafıma verilen bilgilendirmeyi dinledim/okudum.</a:t>
            </a:r>
          </a:p>
          <a:p>
            <a:pPr marL="0" indent="0">
              <a:buNone/>
            </a:pPr>
            <a:r>
              <a:rPr lang="tr-TR" sz="1200" dirty="0">
                <a:solidFill>
                  <a:srgbClr val="0099CC"/>
                </a:solidFill>
                <a:latin typeface="Times New Roman" pitchFamily="18" charset="0"/>
                <a:cs typeface="Times New Roman" pitchFamily="18" charset="0"/>
              </a:rPr>
              <a:t>Bebeğimle ilgili değerlendirmenin yapılabileceği Merkezler/Hastaneler konusunda bilgi aldım.</a:t>
            </a:r>
          </a:p>
          <a:p>
            <a:pPr marL="0" indent="0">
              <a:buNone/>
            </a:pPr>
            <a:r>
              <a:rPr lang="tr-TR" sz="1200" dirty="0">
                <a:solidFill>
                  <a:srgbClr val="0099CC"/>
                </a:solidFill>
              </a:rPr>
              <a:t> </a:t>
            </a:r>
          </a:p>
          <a:p>
            <a:pPr marL="0" indent="0">
              <a:buNone/>
            </a:pPr>
            <a:r>
              <a:rPr lang="tr-TR" sz="1200" dirty="0">
                <a:solidFill>
                  <a:srgbClr val="0099CC"/>
                </a:solidFill>
              </a:rPr>
              <a:t>  </a:t>
            </a:r>
          </a:p>
          <a:p>
            <a:pPr marL="0" indent="0" algn="just">
              <a:buNone/>
            </a:pPr>
            <a:r>
              <a:rPr lang="tr-TR" sz="1200" dirty="0">
                <a:solidFill>
                  <a:srgbClr val="0099CC"/>
                </a:solidFill>
                <a:latin typeface="Times New Roman" pitchFamily="18" charset="0"/>
                <a:cs typeface="Times New Roman" pitchFamily="18" charset="0"/>
              </a:rPr>
              <a:t>Tarih: ….…./….…./….…..….</a:t>
            </a:r>
          </a:p>
          <a:p>
            <a:pPr marL="0" indent="0" algn="just">
              <a:buNone/>
            </a:pPr>
            <a:endParaRPr lang="tr-TR" sz="1200" dirty="0">
              <a:solidFill>
                <a:srgbClr val="0099CC"/>
              </a:solidFill>
              <a:latin typeface="Times New Roman" pitchFamily="18" charset="0"/>
              <a:cs typeface="Times New Roman" pitchFamily="18" charset="0"/>
            </a:endParaRPr>
          </a:p>
          <a:p>
            <a:pPr marL="0" indent="0" algn="just">
              <a:buNone/>
            </a:pPr>
            <a:r>
              <a:rPr lang="tr-TR" sz="1200" u="sng" dirty="0">
                <a:solidFill>
                  <a:srgbClr val="0099CC"/>
                </a:solidFill>
                <a:latin typeface="Times New Roman" pitchFamily="18" charset="0"/>
                <a:cs typeface="Times New Roman" pitchFamily="18" charset="0"/>
              </a:rPr>
              <a:t>Anne ya da Babanın</a:t>
            </a:r>
          </a:p>
          <a:p>
            <a:pPr marL="0" indent="0" algn="just">
              <a:buNone/>
            </a:pPr>
            <a:r>
              <a:rPr lang="tr-TR" sz="1200" dirty="0">
                <a:solidFill>
                  <a:srgbClr val="0099CC"/>
                </a:solidFill>
                <a:latin typeface="Times New Roman" pitchFamily="18" charset="0"/>
                <a:cs typeface="Times New Roman" pitchFamily="18" charset="0"/>
              </a:rPr>
              <a:t>TCKN:</a:t>
            </a:r>
          </a:p>
          <a:p>
            <a:pPr marL="0" indent="0" algn="just">
              <a:buNone/>
            </a:pPr>
            <a:r>
              <a:rPr lang="tr-TR" sz="1200" dirty="0">
                <a:solidFill>
                  <a:srgbClr val="0099CC"/>
                </a:solidFill>
                <a:latin typeface="Times New Roman" pitchFamily="18" charset="0"/>
                <a:cs typeface="Times New Roman" pitchFamily="18" charset="0"/>
              </a:rPr>
              <a:t>Adı Soyadı:</a:t>
            </a:r>
          </a:p>
          <a:p>
            <a:pPr marL="0" indent="0" algn="just">
              <a:buNone/>
            </a:pPr>
            <a:r>
              <a:rPr lang="tr-TR" sz="1200" dirty="0">
                <a:solidFill>
                  <a:srgbClr val="0099CC"/>
                </a:solidFill>
                <a:latin typeface="Times New Roman" pitchFamily="18" charset="0"/>
                <a:cs typeface="Times New Roman" pitchFamily="18" charset="0"/>
              </a:rPr>
              <a:t>İmzası:</a:t>
            </a:r>
          </a:p>
          <a:p>
            <a:pPr marL="0" indent="0" algn="just">
              <a:buNone/>
            </a:pPr>
            <a:r>
              <a:rPr lang="tr-TR" sz="1200" dirty="0">
                <a:solidFill>
                  <a:srgbClr val="0099CC"/>
                </a:solidFill>
                <a:latin typeface="Times New Roman" pitchFamily="18" charset="0"/>
                <a:cs typeface="Times New Roman" pitchFamily="18" charset="0"/>
              </a:rPr>
              <a:t> </a:t>
            </a:r>
          </a:p>
          <a:p>
            <a:pPr marL="0" indent="0" algn="just">
              <a:buNone/>
            </a:pPr>
            <a:endParaRPr lang="tr-TR" sz="1200" u="sng" dirty="0">
              <a:solidFill>
                <a:srgbClr val="0099CC"/>
              </a:solidFill>
              <a:latin typeface="Times New Roman" pitchFamily="18" charset="0"/>
              <a:cs typeface="Times New Roman" pitchFamily="18" charset="0"/>
            </a:endParaRPr>
          </a:p>
          <a:p>
            <a:pPr marL="0" indent="0" algn="just">
              <a:buNone/>
            </a:pPr>
            <a:r>
              <a:rPr lang="tr-TR" sz="1200" u="sng" dirty="0">
                <a:solidFill>
                  <a:srgbClr val="0099CC"/>
                </a:solidFill>
                <a:latin typeface="Times New Roman" pitchFamily="18" charset="0"/>
                <a:cs typeface="Times New Roman" pitchFamily="18" charset="0"/>
              </a:rPr>
              <a:t>Bilgilendirmeyi Yapan Hekimin </a:t>
            </a:r>
          </a:p>
          <a:p>
            <a:pPr marL="0" indent="0" algn="just">
              <a:buNone/>
            </a:pPr>
            <a:r>
              <a:rPr lang="tr-TR" sz="1200" dirty="0">
                <a:solidFill>
                  <a:srgbClr val="0099CC"/>
                </a:solidFill>
                <a:latin typeface="Times New Roman" pitchFamily="18" charset="0"/>
                <a:cs typeface="Times New Roman" pitchFamily="18" charset="0"/>
              </a:rPr>
              <a:t>Adı Soyadı:</a:t>
            </a:r>
          </a:p>
          <a:p>
            <a:pPr marL="0" indent="0" algn="just">
              <a:buNone/>
            </a:pPr>
            <a:r>
              <a:rPr lang="tr-TR" sz="1200" dirty="0">
                <a:solidFill>
                  <a:srgbClr val="0099CC"/>
                </a:solidFill>
                <a:latin typeface="Times New Roman" pitchFamily="18" charset="0"/>
                <a:cs typeface="Times New Roman" pitchFamily="18" charset="0"/>
              </a:rPr>
              <a:t>İmzası:</a:t>
            </a:r>
          </a:p>
          <a:p>
            <a:pPr>
              <a:buNone/>
            </a:pPr>
            <a:endParaRPr lang="tr-TR" sz="1200" dirty="0">
              <a:solidFill>
                <a:srgbClr val="0099CC"/>
              </a:solidFill>
            </a:endParaRPr>
          </a:p>
          <a:p>
            <a:pPr>
              <a:buNone/>
            </a:pPr>
            <a:endParaRPr lang="tr-TR" sz="1200" dirty="0">
              <a:solidFill>
                <a:srgbClr val="0099CC"/>
              </a:solidFill>
            </a:endParaRPr>
          </a:p>
          <a:p>
            <a:pPr marL="0" indent="0" algn="just">
              <a:buNone/>
            </a:pPr>
            <a:r>
              <a:rPr lang="tr-TR" sz="1200" i="1" dirty="0">
                <a:solidFill>
                  <a:srgbClr val="0099CC"/>
                </a:solidFill>
                <a:latin typeface="Times New Roman" pitchFamily="18" charset="0"/>
                <a:cs typeface="Times New Roman" pitchFamily="18" charset="0"/>
              </a:rPr>
              <a:t>TCKN: Türkiye Cumhuriyeti Kimlik Numarası</a:t>
            </a:r>
          </a:p>
          <a:p>
            <a:pPr marL="0" indent="0" algn="just">
              <a:buNone/>
            </a:pPr>
            <a:endParaRPr lang="tr-TR" sz="1200" dirty="0">
              <a:solidFill>
                <a:srgbClr val="0099CC"/>
              </a:solidFill>
              <a:latin typeface="Times New Roman" pitchFamily="18" charset="0"/>
              <a:cs typeface="Times New Roman" pitchFamily="18" charset="0"/>
            </a:endParaRPr>
          </a:p>
          <a:p>
            <a:pPr marL="0" indent="0" algn="ctr">
              <a:buNone/>
            </a:pPr>
            <a:r>
              <a:rPr lang="tr-TR" sz="1200" b="1" i="1" dirty="0">
                <a:solidFill>
                  <a:srgbClr val="0099CC"/>
                </a:solidFill>
                <a:latin typeface="Times New Roman" pitchFamily="18" charset="0"/>
                <a:cs typeface="Times New Roman" pitchFamily="18" charset="0"/>
              </a:rPr>
              <a:t>Bu bölüm sağlık kuruluşunda kalacaktır</a:t>
            </a:r>
          </a:p>
          <a:p>
            <a:pPr marL="0" indent="0" algn="ctr">
              <a:buNone/>
            </a:pPr>
            <a:r>
              <a:rPr lang="tr-TR" sz="1200" b="1" i="1" dirty="0">
                <a:solidFill>
                  <a:srgbClr val="0099CC"/>
                </a:solidFill>
                <a:latin typeface="Times New Roman" pitchFamily="18" charset="0"/>
                <a:cs typeface="Times New Roman" pitchFamily="18" charset="0"/>
              </a:rPr>
              <a:t>-1-</a:t>
            </a:r>
          </a:p>
        </p:txBody>
      </p:sp>
      <p:cxnSp>
        <p:nvCxnSpPr>
          <p:cNvPr id="11" name="10 Düz Bağlayıcı"/>
          <p:cNvCxnSpPr/>
          <p:nvPr/>
        </p:nvCxnSpPr>
        <p:spPr>
          <a:xfrm>
            <a:off x="2665413" y="0"/>
            <a:ext cx="0" cy="75612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99CC"/>
        </a:solidFill>
        <a:effectLst/>
      </p:bgPr>
    </p:bg>
    <p:spTree>
      <p:nvGrpSpPr>
        <p:cNvPr id="1" name=""/>
        <p:cNvGrpSpPr/>
        <p:nvPr/>
      </p:nvGrpSpPr>
      <p:grpSpPr>
        <a:xfrm>
          <a:off x="0" y="0"/>
          <a:ext cx="0" cy="0"/>
          <a:chOff x="0" y="0"/>
          <a:chExt cx="0" cy="0"/>
        </a:xfrm>
      </p:grpSpPr>
      <p:sp>
        <p:nvSpPr>
          <p:cNvPr id="6" name="5 İçerik Yer Tutucusu"/>
          <p:cNvSpPr>
            <a:spLocks noGrp="1"/>
          </p:cNvSpPr>
          <p:nvPr>
            <p:ph sz="half" idx="2"/>
          </p:nvPr>
        </p:nvSpPr>
        <p:spPr>
          <a:xfrm>
            <a:off x="2831152" y="252239"/>
            <a:ext cx="2353747" cy="7128792"/>
          </a:xfrm>
          <a:solidFill>
            <a:schemeClr val="bg1"/>
          </a:solidFill>
        </p:spPr>
        <p:txBody>
          <a:bodyPr>
            <a:normAutofit fontScale="92500" lnSpcReduction="20000"/>
          </a:bodyPr>
          <a:lstStyle/>
          <a:p>
            <a:pPr marL="0" indent="0">
              <a:spcBef>
                <a:spcPts val="400"/>
              </a:spcBef>
              <a:spcAft>
                <a:spcPts val="400"/>
              </a:spcAft>
              <a:buNone/>
            </a:pPr>
            <a:r>
              <a:rPr lang="tr-TR" sz="1200" b="1" dirty="0" err="1">
                <a:solidFill>
                  <a:srgbClr val="0099CC"/>
                </a:solidFill>
                <a:latin typeface="Times New Roman" pitchFamily="18" charset="0"/>
                <a:cs typeface="Times New Roman" pitchFamily="18" charset="0"/>
              </a:rPr>
              <a:t>Spinal</a:t>
            </a:r>
            <a:r>
              <a:rPr lang="tr-TR" sz="1200" b="1" dirty="0">
                <a:solidFill>
                  <a:srgbClr val="0099CC"/>
                </a:solidFill>
                <a:latin typeface="Times New Roman" pitchFamily="18" charset="0"/>
                <a:cs typeface="Times New Roman" pitchFamily="18" charset="0"/>
              </a:rPr>
              <a:t> </a:t>
            </a:r>
            <a:r>
              <a:rPr lang="tr-TR" sz="1200" b="1" dirty="0" err="1">
                <a:solidFill>
                  <a:srgbClr val="0099CC"/>
                </a:solidFill>
                <a:latin typeface="Times New Roman" pitchFamily="18" charset="0"/>
                <a:cs typeface="Times New Roman" pitchFamily="18" charset="0"/>
              </a:rPr>
              <a:t>musküler</a:t>
            </a:r>
            <a:r>
              <a:rPr lang="tr-TR" sz="1200" b="1" dirty="0">
                <a:solidFill>
                  <a:srgbClr val="0099CC"/>
                </a:solidFill>
                <a:latin typeface="Times New Roman" pitchFamily="18" charset="0"/>
                <a:cs typeface="Times New Roman" pitchFamily="18" charset="0"/>
              </a:rPr>
              <a:t> </a:t>
            </a:r>
            <a:r>
              <a:rPr lang="tr-TR" sz="1200" b="1" dirty="0" err="1">
                <a:solidFill>
                  <a:srgbClr val="0099CC"/>
                </a:solidFill>
                <a:latin typeface="Times New Roman" pitchFamily="18" charset="0"/>
                <a:cs typeface="Times New Roman" pitchFamily="18" charset="0"/>
              </a:rPr>
              <a:t>atrofi</a:t>
            </a:r>
            <a:r>
              <a:rPr lang="tr-TR" sz="1200" b="1" dirty="0">
                <a:solidFill>
                  <a:srgbClr val="0099CC"/>
                </a:solidFill>
                <a:latin typeface="Times New Roman" pitchFamily="18" charset="0"/>
                <a:cs typeface="Times New Roman" pitchFamily="18" charset="0"/>
              </a:rPr>
              <a:t> (SMA) nedir? </a:t>
            </a:r>
          </a:p>
          <a:p>
            <a:pPr marL="0" indent="0">
              <a:spcBef>
                <a:spcPts val="400"/>
              </a:spcBef>
              <a:spcAft>
                <a:spcPts val="400"/>
              </a:spcAft>
              <a:buNone/>
            </a:pPr>
            <a:r>
              <a:rPr lang="tr-TR" sz="1200" dirty="0">
                <a:solidFill>
                  <a:srgbClr val="0099CC"/>
                </a:solidFill>
                <a:latin typeface="Times New Roman" pitchFamily="18" charset="0"/>
                <a:cs typeface="Times New Roman" pitchFamily="18" charset="0"/>
              </a:rPr>
              <a:t>SMA kalıtsal, ilerleyici bir alt motor nöron hastalığıdır. Tedavi edilmediğinde, </a:t>
            </a:r>
            <a:r>
              <a:rPr lang="tr-TR" sz="1200" dirty="0" err="1">
                <a:solidFill>
                  <a:srgbClr val="0099CC"/>
                </a:solidFill>
                <a:latin typeface="Times New Roman" pitchFamily="18" charset="0"/>
                <a:cs typeface="Times New Roman" pitchFamily="18" charset="0"/>
              </a:rPr>
              <a:t>spinal</a:t>
            </a:r>
            <a:r>
              <a:rPr lang="tr-TR" sz="1200" dirty="0">
                <a:solidFill>
                  <a:srgbClr val="0099CC"/>
                </a:solidFill>
                <a:latin typeface="Times New Roman" pitchFamily="18" charset="0"/>
                <a:cs typeface="Times New Roman" pitchFamily="18" charset="0"/>
              </a:rPr>
              <a:t> </a:t>
            </a:r>
            <a:r>
              <a:rPr lang="tr-TR" sz="1200" dirty="0" err="1">
                <a:solidFill>
                  <a:srgbClr val="0099CC"/>
                </a:solidFill>
                <a:latin typeface="Times New Roman" pitchFamily="18" charset="0"/>
                <a:cs typeface="Times New Roman" pitchFamily="18" charset="0"/>
              </a:rPr>
              <a:t>kordda</a:t>
            </a:r>
            <a:r>
              <a:rPr lang="tr-TR" sz="1200" dirty="0">
                <a:solidFill>
                  <a:srgbClr val="0099CC"/>
                </a:solidFill>
                <a:latin typeface="Times New Roman" pitchFamily="18" charset="0"/>
                <a:cs typeface="Times New Roman" pitchFamily="18" charset="0"/>
              </a:rPr>
              <a:t> (omurilik), vücudumuzun kas hareketlerini kontrol eden motor nöronların etkilenmesi sonucunda kuvvetsizlik, beslenme ve solunum problemleri ortaya çıkar. İlerleyen dönemlerde değişen derecelerde eklem hareketlerinde kısıtlılık, omurgada şekil bozuklukları, beslenme ve solunum problemleri klinik tabloya eşlik edebilir.</a:t>
            </a:r>
          </a:p>
          <a:p>
            <a:pPr marL="0" indent="0">
              <a:spcBef>
                <a:spcPts val="400"/>
              </a:spcBef>
              <a:spcAft>
                <a:spcPts val="400"/>
              </a:spcAft>
              <a:buNone/>
            </a:pPr>
            <a:r>
              <a:rPr lang="tr-TR" sz="1200" dirty="0">
                <a:solidFill>
                  <a:srgbClr val="0099CC"/>
                </a:solidFill>
                <a:latin typeface="Times New Roman" pitchFamily="18" charset="0"/>
                <a:cs typeface="Times New Roman" pitchFamily="18" charset="0"/>
              </a:rPr>
              <a:t>Toplumda ortalama her 50 bireyden birisi SMA hastalığı açısından taşıyıcıdır. Baba ve annenin hastalığı taşıdığı bir durumda, her gebelikte hastalığın ortaya çıkma ihtimali %25’tir. Akraba evliliği hastalığın görülme sıklığını arttırmakla birlikte, toplumda taşıyıcılık oranı yüksek olduğundan, akraba olmayan bireylerin de bebekleri de bu hastalıkla doğabilir. Sizin ve aile bireylerinin genetik danışmanlık alması gereklidir.</a:t>
            </a:r>
          </a:p>
          <a:p>
            <a:pPr marL="0" indent="0">
              <a:spcBef>
                <a:spcPts val="400"/>
              </a:spcBef>
              <a:spcAft>
                <a:spcPts val="400"/>
              </a:spcAft>
              <a:buNone/>
            </a:pPr>
            <a:r>
              <a:rPr lang="tr-TR" sz="1200" dirty="0">
                <a:solidFill>
                  <a:srgbClr val="0099CC"/>
                </a:solidFill>
                <a:latin typeface="Times New Roman" pitchFamily="18" charset="0"/>
                <a:cs typeface="Times New Roman" pitchFamily="18" charset="0"/>
              </a:rPr>
              <a:t>SMA hastalığı ile doğan bir bebeğin, en erken dönemde, bebek henüz hastalık belirti ve bulgularını göstermeden tedavi edilmesi çok önemlidir.</a:t>
            </a:r>
          </a:p>
          <a:p>
            <a:pPr marL="0" indent="0">
              <a:spcBef>
                <a:spcPts val="400"/>
              </a:spcBef>
              <a:spcAft>
                <a:spcPts val="400"/>
              </a:spcAft>
              <a:buNone/>
            </a:pPr>
            <a:r>
              <a:rPr lang="tr-TR" sz="1200" dirty="0">
                <a:solidFill>
                  <a:srgbClr val="0099CC"/>
                </a:solidFill>
                <a:latin typeface="Times New Roman" pitchFamily="18" charset="0"/>
                <a:cs typeface="Times New Roman" pitchFamily="18" charset="0"/>
              </a:rPr>
              <a:t>Son yıllarda gelişen tedavi seçenekleri ile SMA hastalığının doğal gidişi değişmiş olmakla birlikte, yapılan tüm çalışmalar, tanı alan hastaların uzun dönem takip ve tedavilerinin gerekliliğine, tedaviye verilen yanıtın ise bireysel farklılıklar gösterdiğine işaret etmektedir. </a:t>
            </a:r>
          </a:p>
          <a:p>
            <a:pPr marL="0" indent="0">
              <a:spcBef>
                <a:spcPts val="400"/>
              </a:spcBef>
              <a:spcAft>
                <a:spcPts val="400"/>
              </a:spcAft>
              <a:buNone/>
            </a:pPr>
            <a:r>
              <a:rPr lang="tr-TR" sz="1200" dirty="0">
                <a:solidFill>
                  <a:srgbClr val="0099CC"/>
                </a:solidFill>
                <a:latin typeface="Times New Roman" pitchFamily="18" charset="0"/>
                <a:cs typeface="Times New Roman" pitchFamily="18" charset="0"/>
              </a:rPr>
              <a:t>Tedaviye verilen cevabı; bebek için uygun tedavinin, olası en erken dönemde başlanması belirler. Bu süreç ve uzun dönem izlem, aile ve hekimlerin iş birliği ve uyum içinde çalışmasını gerektirir.</a:t>
            </a:r>
          </a:p>
        </p:txBody>
      </p:sp>
      <p:cxnSp>
        <p:nvCxnSpPr>
          <p:cNvPr id="7" name="6 Düz Bağlayıcı"/>
          <p:cNvCxnSpPr/>
          <p:nvPr/>
        </p:nvCxnSpPr>
        <p:spPr>
          <a:xfrm>
            <a:off x="2665413" y="0"/>
            <a:ext cx="0" cy="75612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144339" y="252240"/>
            <a:ext cx="2376264" cy="7128791"/>
          </a:xfrm>
          <a:prstGeom prst="rect">
            <a:avLst/>
          </a:prstGeom>
          <a:solidFill>
            <a:schemeClr val="bg1"/>
          </a:solidFill>
        </p:spPr>
        <p:txBody>
          <a:bodyPr wrap="square" rtlCol="0">
            <a:spAutoFit/>
          </a:bodyPr>
          <a:lstStyle/>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endParaRPr lang="tr-TR" sz="1200" b="1" i="1" dirty="0">
              <a:latin typeface="Times New Roman" pitchFamily="18" charset="0"/>
              <a:cs typeface="Times New Roman" pitchFamily="18" charset="0"/>
            </a:endParaRPr>
          </a:p>
          <a:p>
            <a:pPr algn="ctr">
              <a:spcBef>
                <a:spcPts val="600"/>
              </a:spcBef>
            </a:pPr>
            <a:r>
              <a:rPr lang="tr-TR" sz="1200" b="1" i="1" dirty="0">
                <a:solidFill>
                  <a:srgbClr val="0099CC"/>
                </a:solidFill>
                <a:latin typeface="Times New Roman" pitchFamily="18" charset="0"/>
                <a:cs typeface="Times New Roman" pitchFamily="18" charset="0"/>
              </a:rPr>
              <a:t>-2-</a:t>
            </a:r>
          </a:p>
        </p:txBody>
      </p:sp>
      <p:sp>
        <p:nvSpPr>
          <p:cNvPr id="9" name="8 Metin kutusu"/>
          <p:cNvSpPr txBox="1"/>
          <p:nvPr/>
        </p:nvSpPr>
        <p:spPr>
          <a:xfrm>
            <a:off x="2665413" y="7104032"/>
            <a:ext cx="2665413" cy="276999"/>
          </a:xfrm>
          <a:prstGeom prst="rect">
            <a:avLst/>
          </a:prstGeom>
          <a:noFill/>
        </p:spPr>
        <p:txBody>
          <a:bodyPr wrap="square" rtlCol="0">
            <a:spAutoFit/>
          </a:bodyPr>
          <a:lstStyle/>
          <a:p>
            <a:pPr algn="ctr"/>
            <a:r>
              <a:rPr lang="tr-TR" sz="1200" b="1" i="1" dirty="0">
                <a:solidFill>
                  <a:srgbClr val="0099CC"/>
                </a:solidFill>
                <a:latin typeface="Times New Roman" pitchFamily="18" charset="0"/>
                <a:cs typeface="Times New Roman" pitchFamily="18" charset="0"/>
              </a:rPr>
              <a:t>-2-</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437</Words>
  <Application>Microsoft Office PowerPoint</Application>
  <PresentationFormat>Özel</PresentationFormat>
  <Paragraphs>79</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Times New Roman</vt:lpstr>
      <vt:lpstr>Ofis Teması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basak.tezel</dc:creator>
  <cp:lastModifiedBy>BAŞAK TEZEL</cp:lastModifiedBy>
  <cp:revision>19</cp:revision>
  <dcterms:created xsi:type="dcterms:W3CDTF">2018-08-16T12:19:57Z</dcterms:created>
  <dcterms:modified xsi:type="dcterms:W3CDTF">2022-05-05T10:09:30Z</dcterms:modified>
</cp:coreProperties>
</file>